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FE3BA-067F-4F2B-A1AA-0D17E0F09D4A}" v="830" dt="2022-04-25T06:40:20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6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1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7600" y="1371599"/>
            <a:ext cx="3390900" cy="2360429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chemeClr val="bg2"/>
                </a:solidFill>
                <a:cs typeface="Calibri Light"/>
              </a:rPr>
              <a:t>Волонтерский отряд</a:t>
            </a:r>
            <a:br>
              <a:rPr lang="ru-RU" sz="2800">
                <a:solidFill>
                  <a:schemeClr val="bg2"/>
                </a:solidFill>
                <a:cs typeface="Calibri Light"/>
              </a:rPr>
            </a:br>
            <a:r>
              <a:rPr lang="ru-RU" sz="2800">
                <a:solidFill>
                  <a:schemeClr val="bg2"/>
                </a:solidFill>
                <a:cs typeface="Calibri Light"/>
              </a:rPr>
              <a:t>"Связующая нить"</a:t>
            </a:r>
            <a:endParaRPr lang="ru-RU" sz="280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7600" y="4114800"/>
            <a:ext cx="3390900" cy="1371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solidFill>
                  <a:schemeClr val="bg2"/>
                </a:solidFill>
                <a:cs typeface="Calibri"/>
              </a:rPr>
              <a:t>Отчет за 2021-2022 гг.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BF6550-AD75-5951-470E-5711C01E8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D309FA25-1772-4961-90BE-D39F2006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6AE0-10CB-D0F9-A00A-B2F1009A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239150"/>
            <a:ext cx="5397472" cy="1303606"/>
          </a:xfrm>
        </p:spPr>
        <p:txBody>
          <a:bodyPr>
            <a:normAutofit/>
          </a:bodyPr>
          <a:lstStyle/>
          <a:p>
            <a:pPr algn="ctr"/>
            <a:r>
              <a:rPr lang="ru-RU" sz="2500"/>
              <a:t>День здоровья в Православной гимназии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EB9CE-B81E-0948-5D13-8C7D1CC5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152"/>
            <a:ext cx="5485227" cy="44992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Мероприятие проведено для учеников гимназии в виде подвижных игр и музыкальной зарядки. Проведён мастер-класс по СЛР и десмургии.</a:t>
            </a:r>
          </a:p>
          <a:p>
            <a:r>
              <a:rPr lang="ru-RU" dirty="0"/>
              <a:t>24.09.2021</a:t>
            </a:r>
          </a:p>
        </p:txBody>
      </p:sp>
      <p:pic>
        <p:nvPicPr>
          <p:cNvPr id="4" name="Рисунок 4" descr="Изображение выглядит как человек, внутренний, мальчи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3AB064D-8B9E-A7A7-1A97-BBFBD491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28" y="745085"/>
            <a:ext cx="4025872" cy="53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8CE79-5E4A-B635-EA1A-7BA0090F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603718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Профориентационный</a:t>
            </a:r>
            <a:r>
              <a:rPr lang="en-US" sz="1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классный</a:t>
            </a:r>
            <a:r>
              <a:rPr lang="en-US" sz="1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час</a:t>
            </a:r>
            <a:r>
              <a:rPr lang="en-US" sz="1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средней</a:t>
            </a:r>
            <a:r>
              <a:rPr lang="en-US" sz="1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общеобразовательной</a:t>
            </a:r>
            <a:r>
              <a:rPr lang="en-US" sz="1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школе</a:t>
            </a:r>
            <a:r>
              <a:rPr lang="en-US" sz="1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с. </a:t>
            </a:r>
            <a:r>
              <a:rPr lang="en-US" sz="16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Верх-Чита</a:t>
            </a:r>
            <a:endParaRPr lang="en-US" sz="1600" kern="1200" cap="all" spc="300" baseline="0" dirty="0" err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8F53A5-8B97-DE4D-EB84-FA70574A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15.10.2021</a:t>
            </a:r>
          </a:p>
        </p:txBody>
      </p:sp>
      <p:pic>
        <p:nvPicPr>
          <p:cNvPr id="7" name="Рисунок 7" descr="Изображение выглядит как текст, внутренний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87033F52-AF63-00BB-15F4-C721EF63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45100"/>
            <a:ext cx="6096000" cy="45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11D716-C386-4458-B509-DF66B4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BE3E3-58C1-4A81-90ED-54387D0F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51FEF-0CFF-5487-AE21-7648083C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2652"/>
            <a:ext cx="5410200" cy="112541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Цикл олимпиад "Будущее Сибири"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E8C20-6DF0-80F8-477D-BC6808F5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817154"/>
            <a:ext cx="5410201" cy="44826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/>
              <a:t>Члены волонтерского отряда ежегодно помогают в проведении Всероссийских предметных олимпиад, проходящих в несколько этапов. </a:t>
            </a:r>
          </a:p>
          <a:p>
            <a:pPr marL="0" indent="0">
              <a:buNone/>
            </a:pPr>
            <a:r>
              <a:rPr lang="ru-RU" dirty="0"/>
              <a:t>13.12.2021</a:t>
            </a:r>
          </a:p>
          <a:p>
            <a:pPr marL="0" indent="0">
              <a:buNone/>
            </a:pPr>
            <a:r>
              <a:rPr lang="ru-RU" dirty="0"/>
              <a:t>13.03.2022</a:t>
            </a:r>
          </a:p>
        </p:txBody>
      </p:sp>
      <p:pic>
        <p:nvPicPr>
          <p:cNvPr id="4" name="Рисунок 4" descr="Изображение выглядит как внутренний, человек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545855F7-5E0E-53D9-7785-D50A7BFDB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8" r="43306" b="-2"/>
          <a:stretch/>
        </p:blipFill>
        <p:spPr>
          <a:xfrm>
            <a:off x="7467600" y="685800"/>
            <a:ext cx="403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7CD63-B636-2725-707C-C904F158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ru-RU" sz="2500"/>
              <a:t>"</a:t>
            </a:r>
            <a:r>
              <a:rPr lang="ru-RU" sz="2500" err="1"/>
              <a:t>Академия&amp;ЗОЖ</a:t>
            </a:r>
            <a:r>
              <a:rPr lang="ru-RU" sz="2500"/>
              <a:t>"</a:t>
            </a:r>
          </a:p>
        </p:txBody>
      </p:sp>
      <p:pic>
        <p:nvPicPr>
          <p:cNvPr id="4" name="Рисунок 4" descr="Изображение выглядит как текст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FF8FFC7-3658-5298-3884-2654245F8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474F17C-3063-5286-A371-2C20CD37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Команда отряда заняла 1 место в соревнованиях, посвящённых "Дню здоровья".</a:t>
            </a:r>
          </a:p>
          <a:p>
            <a:r>
              <a:rPr lang="ru-RU" dirty="0"/>
              <a:t>9.04.2022</a:t>
            </a:r>
          </a:p>
        </p:txBody>
      </p:sp>
    </p:spTree>
    <p:extLst>
      <p:ext uri="{BB962C8B-B14F-4D97-AF65-F5344CB8AC3E}">
        <p14:creationId xmlns:p14="http://schemas.microsoft.com/office/powerpoint/2010/main" val="14431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6CF71-EE6D-22FE-471A-480470CD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ru-RU" sz="3000"/>
              <a:t>День открытых дверей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A364F-A67E-9E75-C75F-454783D43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День открытых дверей в академии – это традиционное мероприятие, которое проводится интересно, ярко и познавательно.</a:t>
            </a:r>
          </a:p>
          <a:p>
            <a:r>
              <a:rPr lang="ru-RU" dirty="0"/>
              <a:t>Члены волонтерского отряда сопровождали абитуриентов по станциям.</a:t>
            </a:r>
          </a:p>
        </p:txBody>
      </p:sp>
      <p:pic>
        <p:nvPicPr>
          <p:cNvPr id="4" name="Рисунок 4" descr="Изображение выглядит как текст, челове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4865A75B-D1FD-E099-74B2-D1E44AFE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9" r="34457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7F47B-C110-FE2A-806D-8C6A847C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ru-RU" sz="2000"/>
              <a:t>Работа с абитуриентами </a:t>
            </a:r>
            <a:r>
              <a:rPr lang="ru-RU" sz="2000" err="1"/>
              <a:t>online</a:t>
            </a:r>
          </a:p>
        </p:txBody>
      </p:sp>
      <p:pic>
        <p:nvPicPr>
          <p:cNvPr id="4" name="Рисунок 4" descr="Изображение выглядит как текст, в позе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B80D6629-CEB2-4D85-B886-6B8FFF162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6" r="539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77093A0-9077-360F-2A1D-60C70A61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>
                <a:ea typeface="+mj-lt"/>
                <a:cs typeface="+mj-lt"/>
              </a:rPr>
              <a:t>Запись видео для цикла профориентационных суббот</a:t>
            </a:r>
          </a:p>
          <a:p>
            <a:pPr>
              <a:lnSpc>
                <a:spcPct val="90000"/>
              </a:lnSpc>
            </a:pPr>
            <a:r>
              <a:rPr lang="ru-RU" sz="1700"/>
              <a:t>Консультации абитуриентов по вопросам поступления</a:t>
            </a:r>
          </a:p>
          <a:p>
            <a:pPr>
              <a:lnSpc>
                <a:spcPct val="90000"/>
              </a:lnSpc>
            </a:pPr>
            <a:r>
              <a:rPr lang="ru-RU" sz="1700"/>
              <a:t>Проведение прямых эфиров </a:t>
            </a:r>
          </a:p>
          <a:p>
            <a:pPr>
              <a:lnSpc>
                <a:spcPct val="90000"/>
              </a:lnSpc>
            </a:pPr>
            <a:r>
              <a:rPr lang="ru-RU" sz="1700"/>
              <a:t>Приглашение абитуриентов на профильные олимпиады, день открытых дверей, подготовительные курсы и </a:t>
            </a:r>
            <a:r>
              <a:rPr lang="ru-RU" sz="1700" err="1"/>
              <a:t>тд</a:t>
            </a:r>
            <a:r>
              <a:rPr lang="ru-RU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66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9BB42-2954-604E-C699-C08C1AE1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6D24ED-9A1F-B10B-92B6-B5F39EE52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685801"/>
            <a:ext cx="54863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808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ClassicFrameVTI</vt:lpstr>
      <vt:lpstr>Волонтерский отряд "Связующая нить"</vt:lpstr>
      <vt:lpstr>День здоровья в Православной гимназии</vt:lpstr>
      <vt:lpstr>Профориентационный классный час в средней общеобразовательной школе с. Верх-Чита</vt:lpstr>
      <vt:lpstr>Цикл олимпиад "Будущее Сибири"</vt:lpstr>
      <vt:lpstr>"Академия&amp;ЗОЖ"</vt:lpstr>
      <vt:lpstr>День открытых дверей</vt:lpstr>
      <vt:lpstr>Работа с абитуриентами online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182</cp:revision>
  <dcterms:created xsi:type="dcterms:W3CDTF">2022-04-25T05:41:47Z</dcterms:created>
  <dcterms:modified xsi:type="dcterms:W3CDTF">2022-04-25T06:40:45Z</dcterms:modified>
</cp:coreProperties>
</file>